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1D415-C4BF-47B2-86BB-07C0AB2C68D8}" v="1" dt="2020-06-11T10:28:27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484" y="60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588f1002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588f1002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6d3ac6d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6d3ac6d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86d3ac6d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86d3ac6d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6d3ac6d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6d3ac6d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0cb745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0cb745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886b3d3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886b3d35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86d3ac6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86d3ac6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86d3ac6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86d3ac6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86d3ac6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86d3ac6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86d3ac6d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86d3ac6d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6d3ac6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86d3ac6d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86d3ac6d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86d3ac6d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Fxf8FCbIC8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-5362875" y="-100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/>
              <a:t>Click video to watch tutorial</a:t>
            </a:r>
            <a:endParaRPr/>
          </a:p>
        </p:txBody>
      </p:sp>
      <p:pic>
        <p:nvPicPr>
          <p:cNvPr id="53" name="Google Shape;53;p13" title="Visual Script Template v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24000" y="0"/>
            <a:ext cx="12192008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buNone/>
            </a:pPr>
            <a:r>
              <a:rPr lang="en" sz="6000" b="1" dirty="0">
                <a:solidFill>
                  <a:srgbClr val="FFFFFF"/>
                </a:solidFill>
              </a:rPr>
              <a:t>Lorem ipsum dolor sit amet, consectetur adipiscing elit, sed do</a:t>
            </a:r>
            <a:endParaRPr lang="en-GB" sz="6000" b="1" dirty="0">
              <a:solidFill>
                <a:schemeClr val="bg1"/>
              </a:solidFill>
              <a:latin typeface="Frutiger LT Com 55 Roman" panose="020B06020202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Lorem ipsum dolor sit amet, consectetur adipiscing elit, sed do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ctrTitle"/>
          </p:nvPr>
        </p:nvSpPr>
        <p:spPr>
          <a:xfrm>
            <a:off x="311708" y="5125289"/>
            <a:ext cx="8520600" cy="3649200"/>
          </a:xfrm>
          <a:prstGeom prst="rect">
            <a:avLst/>
          </a:prstGeom>
          <a:effectLst>
            <a:outerShdw blurRad="200025" dist="3810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Lorem ipsum dolor sit amet, consectetur adipiscing elit, sed do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149</Words>
  <Application>Microsoft Office PowerPoint</Application>
  <PresentationFormat>Custom</PresentationFormat>
  <Paragraphs>13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PowerPoint Presentation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  <vt:lpstr>Lorem ipsum dolor sit amet, consectetur adipiscing elit, sed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 Thompson</cp:lastModifiedBy>
  <cp:revision>2</cp:revision>
  <dcterms:modified xsi:type="dcterms:W3CDTF">2022-01-24T12:42:36Z</dcterms:modified>
</cp:coreProperties>
</file>